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verage"/>
      <p:regular r:id="rId7"/>
    </p:embeddedFont>
    <p:embeddedFont>
      <p:font typeface="Oswal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verage-regular.fntdata"/><Relationship Id="rId8" Type="http://schemas.openxmlformats.org/officeDocument/2006/relationships/font" Target="fonts/Oswa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516b682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516b682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7.png"/><Relationship Id="rId22" Type="http://schemas.openxmlformats.org/officeDocument/2006/relationships/image" Target="../media/image12.png"/><Relationship Id="rId21" Type="http://schemas.openxmlformats.org/officeDocument/2006/relationships/hyperlink" Target="https://youtu.be/vnx6WM8C2r0" TargetMode="External"/><Relationship Id="rId24" Type="http://schemas.openxmlformats.org/officeDocument/2006/relationships/image" Target="../media/image14.png"/><Relationship Id="rId23" Type="http://schemas.openxmlformats.org/officeDocument/2006/relationships/hyperlink" Target="https://youtu.be/THHAomP_Y_Q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68Df3jvXcmQ&amp;t=233s" TargetMode="External"/><Relationship Id="rId26" Type="http://schemas.openxmlformats.org/officeDocument/2006/relationships/image" Target="../media/image13.png"/><Relationship Id="rId25" Type="http://schemas.openxmlformats.org/officeDocument/2006/relationships/hyperlink" Target="https://youtu.be/Y_u9GWbDzCc" TargetMode="External"/><Relationship Id="rId27" Type="http://schemas.openxmlformats.org/officeDocument/2006/relationships/image" Target="../media/image9.png"/><Relationship Id="rId5" Type="http://schemas.openxmlformats.org/officeDocument/2006/relationships/hyperlink" Target="https://youtu.be/jsJawTjFiQA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youtu.be/zP00YV8qVY4" TargetMode="External"/><Relationship Id="rId8" Type="http://schemas.openxmlformats.org/officeDocument/2006/relationships/image" Target="../media/image11.png"/><Relationship Id="rId11" Type="http://schemas.openxmlformats.org/officeDocument/2006/relationships/hyperlink" Target="http://d3tt741pwxqwm0.cloudfront.net/KET/evlearnket/SeedToFruit/SeedToFruit_v2.html" TargetMode="External"/><Relationship Id="rId10" Type="http://schemas.openxmlformats.org/officeDocument/2006/relationships/image" Target="../media/image4.png"/><Relationship Id="rId13" Type="http://schemas.openxmlformats.org/officeDocument/2006/relationships/hyperlink" Target="https://www.pbslearningmedia.org/resource/730ad3b7-1d6d-47d9-ae94-c4b046d09f9b/if-i-was-a-butterfly/" TargetMode="External"/><Relationship Id="rId12" Type="http://schemas.openxmlformats.org/officeDocument/2006/relationships/image" Target="../media/image10.png"/><Relationship Id="rId15" Type="http://schemas.openxmlformats.org/officeDocument/2006/relationships/hyperlink" Target="https://pbskids.org/peg/games/chicken-blastoff" TargetMode="External"/><Relationship Id="rId14" Type="http://schemas.openxmlformats.org/officeDocument/2006/relationships/image" Target="../media/image5.png"/><Relationship Id="rId17" Type="http://schemas.openxmlformats.org/officeDocument/2006/relationships/hyperlink" Target="https://www.youtube.com/watch?v=w77zPAtVTuI" TargetMode="External"/><Relationship Id="rId16" Type="http://schemas.openxmlformats.org/officeDocument/2006/relationships/image" Target="../media/image8.png"/><Relationship Id="rId19" Type="http://schemas.openxmlformats.org/officeDocument/2006/relationships/hyperlink" Target="https://pbskids.org/peg/games/rock-art" TargetMode="External"/><Relationship Id="rId1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1009" l="1124" r="1133" t="1009"/>
          <a:stretch/>
        </p:blipFill>
        <p:spPr>
          <a:xfrm>
            <a:off x="4732350" y="329050"/>
            <a:ext cx="4155850" cy="41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7175" y="3277675"/>
            <a:ext cx="990200" cy="102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3900" y="1966638"/>
            <a:ext cx="990201" cy="1017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865760">
            <a:off x="2964089" y="189443"/>
            <a:ext cx="1229919" cy="122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45225" y="776850"/>
            <a:ext cx="1161216" cy="10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84450" y="1322496"/>
            <a:ext cx="585050" cy="51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03325" y="3245424"/>
            <a:ext cx="2180775" cy="10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5553" r="0" t="0"/>
          <a:stretch/>
        </p:blipFill>
        <p:spPr>
          <a:xfrm>
            <a:off x="0" y="2495400"/>
            <a:ext cx="2501126" cy="26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21966" t="5042"/>
          <a:stretch/>
        </p:blipFill>
        <p:spPr>
          <a:xfrm rot="-148327">
            <a:off x="5127175" y="2200207"/>
            <a:ext cx="990199" cy="90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050275" y="613975"/>
            <a:ext cx="920654" cy="10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56226" y="1966650"/>
            <a:ext cx="1028250" cy="105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310025" y="512369"/>
            <a:ext cx="920651" cy="1187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71" name="Google Shape;71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30500" y="469887"/>
            <a:ext cx="4010725" cy="40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